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71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6B6A-EC52-41C8-81ED-39267ED40BA9}" type="datetimeFigureOut">
              <a:rPr lang="de-AT" smtClean="0"/>
              <a:t>20.06.2017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C0F3A-570E-4236-BC18-A0AEA2DA27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29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AT" dirty="0" err="1" smtClean="0"/>
              <a:t>Exceltab</a:t>
            </a:r>
            <a:r>
              <a:rPr lang="de-AT" dirty="0" smtClean="0"/>
              <a:t>.:</a:t>
            </a:r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des </a:t>
            </a:r>
            <a:r>
              <a:rPr lang="de-A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-Tracks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Kurztext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 der 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Streckenbeschreibung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Ausgangspunkt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Endpunkt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Höhenmeter bergauf/ bergab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Höchster Punkt der 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Schwierigkeit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Länge in km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Zeit in h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Parkplatz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Gebirgszug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Restaurants (mit Koordinaten + Website)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Specials (besondere Sehenswürdigkeiten)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 der Tourenbeschreibung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Beispielbild </a:t>
            </a:r>
          </a:p>
          <a:p>
            <a:pPr lvl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kann direkt im Header der HTML-Seiten verlinkt 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195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 Kopf besitzen alle Seiten denselben Navigationsbereich, der es anhand von Reitern erlaubt zwischen den vier Reitern "Home", "Touren", "Team" und "Download" zu wechseln. 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Darunter befindet sich der jeweilige Seiteninhalt, der auf der Home-Seite zunächst ein kurzes Vorwort, eine Übersichtskarte, sowie die aktuelle Wetterprognose in den entsprechenden Regionen enthält. Die Touren-Seite gibt detaillierte Auskünfte über die einzelnen Touren inklusive Karte. Auf der Team-Seite stellt sich das Team hinter der Website vor. Auf der Downloadseite besteht bei Interesse die Möglichkeit die Tracks im GPX- und KMZ-Format herunterzuladen.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9175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B451-C1F6-4D5A-8D26-441B2FAFC680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115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6BA-95B8-40D0-9E85-25E2F0038A29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25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73B5-D9A1-4319-AD8B-1F2F81CAE37C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4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1304-52C3-439F-A674-952FD53F2354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129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65519-1A67-43AB-99C4-25E40C9BA8B9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36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CC59-F50D-4CDD-9BC7-8C62D1991B5B}" type="datetime1">
              <a:rPr lang="de-AT" smtClean="0"/>
              <a:t>20.06.2017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94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51A9-4B00-4419-BCD9-557B87D07D3C}" type="datetime1">
              <a:rPr lang="de-AT" smtClean="0"/>
              <a:t>20.06.2017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410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BF6F-0717-4950-9AD3-9B5ABF6A235C}" type="datetime1">
              <a:rPr lang="de-AT" smtClean="0"/>
              <a:t>20.06.2017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04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C7916-6FA0-4405-96FC-E35D5B630374}" type="datetime1">
              <a:rPr lang="de-AT" smtClean="0"/>
              <a:t>20.06.2017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79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9AF5-6963-4584-BF9C-6F1608737149}" type="datetime1">
              <a:rPr lang="de-AT" smtClean="0"/>
              <a:t>20.06.2017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385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2690-1E2B-4886-A7B1-3B64B4BA9709}" type="datetime1">
              <a:rPr lang="de-AT" smtClean="0"/>
              <a:t>20.06.2017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674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r>
              <a:rPr lang="de-AT" dirty="0" smtClean="0"/>
              <a:t>21.06.2017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27784" y="6356350"/>
            <a:ext cx="388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fld id="{74DEC96D-7FF4-4572-8855-7A85B23731A7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17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30021" y="4077072"/>
            <a:ext cx="8490454" cy="2780928"/>
          </a:xfrm>
        </p:spPr>
        <p:txBody>
          <a:bodyPr>
            <a:normAutofit fontScale="70000" lnSpcReduction="20000"/>
          </a:bodyPr>
          <a:lstStyle/>
          <a:p>
            <a:r>
              <a:rPr lang="de-DE" b="1" dirty="0"/>
              <a:t> </a:t>
            </a:r>
            <a:endParaRPr lang="de-AT" dirty="0"/>
          </a:p>
          <a:p>
            <a:r>
              <a:rPr lang="de-DE" b="1" dirty="0" smtClean="0"/>
              <a:t>SS2017 </a:t>
            </a:r>
          </a:p>
          <a:p>
            <a:r>
              <a:rPr lang="de-DE" b="1" dirty="0" smtClean="0"/>
              <a:t>VU3 </a:t>
            </a:r>
            <a:r>
              <a:rPr lang="de-DE" b="1" dirty="0" err="1" smtClean="0"/>
              <a:t>Webmapping</a:t>
            </a:r>
            <a:endParaRPr lang="de-DE" b="1" dirty="0" smtClean="0"/>
          </a:p>
          <a:p>
            <a:r>
              <a:rPr lang="de-DE" b="1" dirty="0" smtClean="0"/>
              <a:t> </a:t>
            </a:r>
            <a:endParaRPr lang="de-AT" dirty="0"/>
          </a:p>
          <a:p>
            <a:r>
              <a:rPr lang="de-DE" b="1" dirty="0"/>
              <a:t>Kursleitung: Klaus Förster &amp; Bernd </a:t>
            </a:r>
            <a:r>
              <a:rPr lang="de-DE" b="1" dirty="0" err="1" smtClean="0"/>
              <a:t>Öggl</a:t>
            </a:r>
            <a:endParaRPr lang="de-DE" b="1" dirty="0" smtClean="0"/>
          </a:p>
          <a:p>
            <a:endParaRPr lang="de-DE" b="1" dirty="0" smtClean="0"/>
          </a:p>
          <a:p>
            <a:r>
              <a:rPr lang="de-AT" b="1" dirty="0"/>
              <a:t>Team: </a:t>
            </a:r>
          </a:p>
          <a:p>
            <a:r>
              <a:rPr lang="de-DE" b="1" dirty="0" smtClean="0"/>
              <a:t>Matthias </a:t>
            </a:r>
            <a:r>
              <a:rPr lang="de-DE" b="1" dirty="0"/>
              <a:t>von </a:t>
            </a:r>
            <a:r>
              <a:rPr lang="de-DE" b="1" dirty="0" err="1"/>
              <a:t>Stackelberg</a:t>
            </a:r>
            <a:r>
              <a:rPr lang="de-DE" b="1" dirty="0"/>
              <a:t>, Lena </a:t>
            </a:r>
            <a:r>
              <a:rPr lang="de-DE" b="1" dirty="0" err="1"/>
              <a:t>Grüb</a:t>
            </a:r>
            <a:r>
              <a:rPr lang="de-DE" b="1" dirty="0"/>
              <a:t>, Tabea </a:t>
            </a:r>
            <a:r>
              <a:rPr lang="de-DE" b="1" dirty="0" smtClean="0"/>
              <a:t>Hengst</a:t>
            </a:r>
            <a:endParaRPr lang="de-AT" dirty="0"/>
          </a:p>
        </p:txBody>
      </p:sp>
      <p:pic>
        <p:nvPicPr>
          <p:cNvPr id="4" name="Bild 19"/>
          <p:cNvPicPr/>
          <p:nvPr/>
        </p:nvPicPr>
        <p:blipFill rotWithShape="1">
          <a:blip r:embed="rId2" cstate="print"/>
          <a:srcRect l="7140" t="8314" r="6268" b="39508"/>
          <a:stretch/>
        </p:blipFill>
        <p:spPr bwMode="auto">
          <a:xfrm>
            <a:off x="827584" y="404664"/>
            <a:ext cx="7704856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2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0648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2717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287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7670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953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7397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57655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Inhalt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/>
              <a:t>2.	Idee des Projektes	</a:t>
            </a:r>
          </a:p>
          <a:p>
            <a:pPr marL="0" indent="0">
              <a:buNone/>
            </a:pPr>
            <a:r>
              <a:rPr lang="de-AT" dirty="0" smtClean="0"/>
              <a:t>3.	Herangehensweise	</a:t>
            </a:r>
          </a:p>
          <a:p>
            <a:pPr marL="0" indent="0">
              <a:buNone/>
            </a:pPr>
            <a:r>
              <a:rPr lang="de-AT" dirty="0" smtClean="0"/>
              <a:t>4.	Aufbau der Seite	</a:t>
            </a:r>
          </a:p>
          <a:p>
            <a:pPr marL="0" indent="0">
              <a:buNone/>
            </a:pPr>
            <a:r>
              <a:rPr lang="de-AT" dirty="0" smtClean="0"/>
              <a:t>5.	HTML /JS/CSS	</a:t>
            </a:r>
          </a:p>
          <a:p>
            <a:pPr marL="457200" lvl="1" indent="0">
              <a:buNone/>
            </a:pPr>
            <a:r>
              <a:rPr lang="de-AT" dirty="0" smtClean="0"/>
              <a:t>5.1 Home -Seite	</a:t>
            </a:r>
          </a:p>
          <a:p>
            <a:pPr marL="457200" lvl="1" indent="0">
              <a:buNone/>
            </a:pPr>
            <a:r>
              <a:rPr lang="de-AT" dirty="0" smtClean="0"/>
              <a:t>5.2 Touren-Seite	</a:t>
            </a:r>
          </a:p>
          <a:p>
            <a:pPr marL="457200" lvl="1" indent="0">
              <a:buNone/>
            </a:pPr>
            <a:r>
              <a:rPr lang="de-AT" dirty="0" smtClean="0"/>
              <a:t>5.3 Team-Seite	</a:t>
            </a:r>
          </a:p>
          <a:p>
            <a:pPr marL="457200" lvl="1" indent="0">
              <a:buNone/>
            </a:pPr>
            <a:r>
              <a:rPr lang="de-AT" dirty="0" smtClean="0"/>
              <a:t>5.4 Downloadbereich	</a:t>
            </a:r>
          </a:p>
          <a:p>
            <a:pPr marL="457200" lvl="1" indent="0">
              <a:buNone/>
            </a:pPr>
            <a:r>
              <a:rPr lang="de-AT" dirty="0" smtClean="0"/>
              <a:t>5.5 Stylesheet	</a:t>
            </a:r>
          </a:p>
          <a:p>
            <a:pPr marL="457200" lvl="1" indent="0">
              <a:buNone/>
            </a:pPr>
            <a:r>
              <a:rPr lang="de-AT" dirty="0" smtClean="0"/>
              <a:t>5.6 Toureninfo.js	</a:t>
            </a:r>
          </a:p>
          <a:p>
            <a:pPr marL="0" indent="0">
              <a:buNone/>
            </a:pPr>
            <a:r>
              <a:rPr lang="de-AT" dirty="0" smtClean="0"/>
              <a:t>6.	Fazit	</a:t>
            </a:r>
          </a:p>
          <a:p>
            <a:pPr marL="0" indent="0">
              <a:buNone/>
            </a:pPr>
            <a:r>
              <a:rPr lang="de-AT" dirty="0" smtClean="0"/>
              <a:t>7.	Quellen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7504" y="6453336"/>
            <a:ext cx="6768752" cy="288032"/>
          </a:xfrm>
        </p:spPr>
        <p:txBody>
          <a:bodyPr/>
          <a:lstStyle/>
          <a:p>
            <a:r>
              <a:rPr lang="de-AT" dirty="0" smtClean="0"/>
              <a:t>21.06.2017 		</a:t>
            </a:r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4428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Idee des Projektes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Auswahl der acht schönsten </a:t>
            </a:r>
            <a:r>
              <a:rPr lang="de-AT" dirty="0" err="1" smtClean="0"/>
              <a:t>Moutainbiketouren</a:t>
            </a:r>
            <a:r>
              <a:rPr lang="de-AT" dirty="0" smtClean="0"/>
              <a:t> in Tirol</a:t>
            </a:r>
          </a:p>
          <a:p>
            <a:r>
              <a:rPr lang="de-AT" dirty="0" smtClean="0"/>
              <a:t>Mit Toureninfo + Tracks zum Nachfahren</a:t>
            </a:r>
          </a:p>
          <a:p>
            <a:r>
              <a:rPr lang="de-AT" dirty="0" smtClean="0"/>
              <a:t>Graphisch ansprechend </a:t>
            </a:r>
          </a:p>
          <a:p>
            <a:r>
              <a:rPr lang="de-AT" dirty="0" smtClean="0"/>
              <a:t>Intuitive Bedienung</a:t>
            </a:r>
          </a:p>
          <a:p>
            <a:r>
              <a:rPr lang="de-AT" dirty="0" smtClean="0"/>
              <a:t>Ansprechpartner per Mail erreichbar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21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Herangehensweise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GPX-Tracks </a:t>
            </a:r>
            <a:r>
              <a:rPr lang="de-AT" dirty="0" smtClean="0"/>
              <a:t>von </a:t>
            </a:r>
            <a:r>
              <a:rPr lang="de-DE" dirty="0" smtClean="0"/>
              <a:t>data.gv.at</a:t>
            </a:r>
          </a:p>
          <a:p>
            <a:r>
              <a:rPr lang="de-DE" dirty="0" smtClean="0"/>
              <a:t>Streckenbeschreibungen von tirol.at</a:t>
            </a:r>
            <a:endParaRPr lang="de-AT" dirty="0" smtClean="0"/>
          </a:p>
          <a:p>
            <a:pPr lvl="1"/>
            <a:r>
              <a:rPr lang="de-DE" dirty="0" err="1" smtClean="0"/>
              <a:t>Kaiserwinkl</a:t>
            </a:r>
            <a:r>
              <a:rPr lang="de-DE" dirty="0"/>
              <a:t>, </a:t>
            </a:r>
            <a:r>
              <a:rPr lang="de-DE" dirty="0" err="1"/>
              <a:t>Guffertrunde</a:t>
            </a:r>
            <a:r>
              <a:rPr lang="de-DE" dirty="0"/>
              <a:t>, Maria </a:t>
            </a:r>
            <a:r>
              <a:rPr lang="de-DE" dirty="0" err="1"/>
              <a:t>Waldrast</a:t>
            </a:r>
            <a:r>
              <a:rPr lang="de-DE" dirty="0"/>
              <a:t>, Marienbergjoch, Karwendel, vorderes Ötztal und </a:t>
            </a:r>
            <a:r>
              <a:rPr lang="de-DE" dirty="0" err="1" smtClean="0"/>
              <a:t>Pillersee</a:t>
            </a:r>
            <a:endParaRPr lang="de-AT" dirty="0"/>
          </a:p>
          <a:p>
            <a:pPr marL="0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	</a:t>
            </a:r>
            <a:r>
              <a:rPr lang="de-DE" dirty="0" err="1" smtClean="0"/>
              <a:t>Exceltabelle</a:t>
            </a:r>
            <a:r>
              <a:rPr lang="de-DE" dirty="0" smtClean="0"/>
              <a:t> mit Tourendaten erstellt</a:t>
            </a:r>
          </a:p>
          <a:p>
            <a:r>
              <a:rPr lang="de-DE" dirty="0" smtClean="0"/>
              <a:t>Konvertierung der Tabelle in JSON  mit convertcsv.com</a:t>
            </a:r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3158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Aufbau des Projekts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5</a:t>
            </a:fld>
            <a:endParaRPr lang="de-AT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3000375"/>
            <a:ext cx="884872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13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de-AT" dirty="0" smtClean="0"/>
              <a:t>Home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6</a:t>
            </a:fld>
            <a:endParaRPr lang="de-A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" r="3889"/>
          <a:stretch/>
        </p:blipFill>
        <p:spPr bwMode="auto">
          <a:xfrm>
            <a:off x="107504" y="1052736"/>
            <a:ext cx="7315200" cy="5327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43" y="3140968"/>
            <a:ext cx="6407853" cy="99479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27" y="5288917"/>
            <a:ext cx="6965073" cy="10204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268576"/>
            <a:ext cx="4606038" cy="31255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76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Touren</a:t>
            </a:r>
            <a:r>
              <a:rPr lang="de-AT" dirty="0" smtClean="0"/>
              <a:t>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7</a:t>
            </a:fld>
            <a:endParaRPr lang="de-AT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3" y="1196752"/>
            <a:ext cx="6858691" cy="5198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3" y="1198577"/>
            <a:ext cx="7029447" cy="520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4176464" cy="60654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28147"/>
            <a:ext cx="4616747" cy="168888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95835"/>
            <a:ext cx="1800200" cy="102064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3789040"/>
            <a:ext cx="2843808" cy="127928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314" y="5132716"/>
            <a:ext cx="2460062" cy="124861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1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Team </a:t>
            </a:r>
            <a:r>
              <a:rPr lang="de-AT" dirty="0" smtClean="0"/>
              <a:t>- Seite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6879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Downloadbereich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082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Bildschirmpräsentation (4:3)</PresentationFormat>
  <Paragraphs>93</Paragraphs>
  <Slides>16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Larissa</vt:lpstr>
      <vt:lpstr>PowerPoint-Präsentation</vt:lpstr>
      <vt:lpstr>Inhalt</vt:lpstr>
      <vt:lpstr>Idee des Projektes</vt:lpstr>
      <vt:lpstr>Herangehensweise</vt:lpstr>
      <vt:lpstr>Aufbau des Projekts</vt:lpstr>
      <vt:lpstr>Home - Seite</vt:lpstr>
      <vt:lpstr>Touren - Seite</vt:lpstr>
      <vt:lpstr>Team - Seite</vt:lpstr>
      <vt:lpstr>Downloadbereich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Hengst, Tabea</dc:creator>
  <cp:lastModifiedBy>Hengst, Tabea</cp:lastModifiedBy>
  <cp:revision>18</cp:revision>
  <dcterms:created xsi:type="dcterms:W3CDTF">2017-06-20T08:33:37Z</dcterms:created>
  <dcterms:modified xsi:type="dcterms:W3CDTF">2017-06-20T11:44:47Z</dcterms:modified>
</cp:coreProperties>
</file>